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6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70637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direction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The way of</a:t>
                      </a:r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brag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To show off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height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Tallness</a:t>
                      </a:r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tunnel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An underground passage</a:t>
                      </a:r>
                    </a:p>
                    <a:p>
                      <a:pPr algn="ctr"/>
                      <a:endParaRPr lang="en-US" sz="2400" dirty="0" smtClean="0"/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30" name="Picture 6" descr="C:\Documents and Settings\Erin Coffman\Local Settings\Temporary Internet Files\Content.IE5\37EZLBLT\MC90023901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152400"/>
            <a:ext cx="1203808" cy="1464031"/>
          </a:xfrm>
          <a:prstGeom prst="rect">
            <a:avLst/>
          </a:prstGeom>
          <a:noFill/>
        </p:spPr>
      </p:pic>
      <p:pic>
        <p:nvPicPr>
          <p:cNvPr id="1031" name="Picture 7" descr="C:\Documents and Settings\Erin Coffman\Local Settings\Temporary Internet Files\Content.IE5\P0HIDW1L\MC90036609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1905000"/>
            <a:ext cx="1625340" cy="1300582"/>
          </a:xfrm>
          <a:prstGeom prst="rect">
            <a:avLst/>
          </a:prstGeom>
          <a:noFill/>
        </p:spPr>
      </p:pic>
      <p:pic>
        <p:nvPicPr>
          <p:cNvPr id="1032" name="Picture 8" descr="C:\Documents and Settings\Erin Coffman\Local Settings\Temporary Internet Files\Content.IE5\37EZLBLT\MC900200535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3581400"/>
            <a:ext cx="838200" cy="1307803"/>
          </a:xfrm>
          <a:prstGeom prst="rect">
            <a:avLst/>
          </a:prstGeom>
          <a:noFill/>
        </p:spPr>
      </p:pic>
      <p:pic>
        <p:nvPicPr>
          <p:cNvPr id="1033" name="Picture 9" descr="C:\Documents and Settings\Erin Coffman\Local Settings\Temporary Internet Files\Content.IE5\YC60P230\MP900442528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5334000"/>
            <a:ext cx="1828800" cy="121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tease</a:t>
                      </a:r>
                      <a:endParaRPr lang="en-US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To</a:t>
                      </a:r>
                      <a:r>
                        <a:rPr lang="en-US" sz="2400" baseline="0" dirty="0" smtClean="0"/>
                        <a:t> make fun of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toward</a:t>
                      </a:r>
                      <a:endParaRPr lang="en-US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In the direction of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curled</a:t>
                      </a:r>
                      <a:endParaRPr lang="en-US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Twisted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healed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 smtClean="0"/>
                    </a:p>
                    <a:p>
                      <a:pPr algn="ctr"/>
                      <a:r>
                        <a:rPr lang="en-US" sz="2800" dirty="0" smtClean="0"/>
                        <a:t>Mended, got well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4" name="Picture 6" descr="C:\Documents and Settings\Erin Coffman\Local Settings\Temporary Internet Files\Content.IE5\P0HIDW1L\MP90044846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304800"/>
            <a:ext cx="1503760" cy="1283208"/>
          </a:xfrm>
          <a:prstGeom prst="rect">
            <a:avLst/>
          </a:prstGeom>
          <a:noFill/>
        </p:spPr>
      </p:pic>
      <p:pic>
        <p:nvPicPr>
          <p:cNvPr id="2055" name="Picture 7" descr="C:\Documents and Settings\Erin Coffman\Local Settings\Temporary Internet Files\Content.IE5\OYN70FI8\MC90041347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1905000"/>
            <a:ext cx="941040" cy="1371600"/>
          </a:xfrm>
          <a:prstGeom prst="rect">
            <a:avLst/>
          </a:prstGeom>
          <a:noFill/>
        </p:spPr>
      </p:pic>
      <p:pic>
        <p:nvPicPr>
          <p:cNvPr id="2058" name="Picture 10" descr="C:\Documents and Settings\Erin Coffman\Local Settings\Temporary Internet Files\Content.IE5\37EZLBLT\MC90032064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3886200"/>
            <a:ext cx="914400" cy="787298"/>
          </a:xfrm>
          <a:prstGeom prst="rect">
            <a:avLst/>
          </a:prstGeom>
          <a:noFill/>
        </p:spPr>
      </p:pic>
      <p:pic>
        <p:nvPicPr>
          <p:cNvPr id="2059" name="Picture 11" descr="C:\Documents and Settings\Erin Coffman\Local Settings\Temporary Internet Files\Content.IE5\YC60P230\MC900056109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0" y="5334000"/>
            <a:ext cx="1429512" cy="10115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1561</TotalTime>
  <Words>31</Words>
  <Application>Microsoft Office PowerPoint</Application>
  <PresentationFormat>On-screen Show (4:3)</PresentationFormat>
  <Paragraphs>32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Dowell</dc:creator>
  <cp:lastModifiedBy>Erin Coffman</cp:lastModifiedBy>
  <cp:revision>162</cp:revision>
  <dcterms:created xsi:type="dcterms:W3CDTF">2014-02-24T21:15:13Z</dcterms:created>
  <dcterms:modified xsi:type="dcterms:W3CDTF">2014-04-07T20:51:28Z</dcterms:modified>
</cp:coreProperties>
</file>